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A9A43-0930-4C1C-89F6-43A74A477F93}" type="datetimeFigureOut">
              <a:rPr lang="en-GB" smtClean="0"/>
              <a:pPr/>
              <a:t>23/11/2014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E89BB-8CA4-4867-9110-C8973BFF266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A9A43-0930-4C1C-89F6-43A74A477F93}" type="datetimeFigureOut">
              <a:rPr lang="en-GB" smtClean="0"/>
              <a:pPr/>
              <a:t>23/11/2014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E89BB-8CA4-4867-9110-C8973BFF266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A9A43-0930-4C1C-89F6-43A74A477F93}" type="datetimeFigureOut">
              <a:rPr lang="en-GB" smtClean="0"/>
              <a:pPr/>
              <a:t>23/11/2014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E89BB-8CA4-4867-9110-C8973BFF266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A9A43-0930-4C1C-89F6-43A74A477F93}" type="datetimeFigureOut">
              <a:rPr lang="en-GB" smtClean="0"/>
              <a:pPr/>
              <a:t>23/11/2014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E89BB-8CA4-4867-9110-C8973BFF266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A9A43-0930-4C1C-89F6-43A74A477F93}" type="datetimeFigureOut">
              <a:rPr lang="en-GB" smtClean="0"/>
              <a:pPr/>
              <a:t>23/11/2014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E89BB-8CA4-4867-9110-C8973BFF266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A9A43-0930-4C1C-89F6-43A74A477F93}" type="datetimeFigureOut">
              <a:rPr lang="en-GB" smtClean="0"/>
              <a:pPr/>
              <a:t>23/11/2014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E89BB-8CA4-4867-9110-C8973BFF266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A9A43-0930-4C1C-89F6-43A74A477F93}" type="datetimeFigureOut">
              <a:rPr lang="en-GB" smtClean="0"/>
              <a:pPr/>
              <a:t>23/11/2014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E89BB-8CA4-4867-9110-C8973BFF266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A9A43-0930-4C1C-89F6-43A74A477F93}" type="datetimeFigureOut">
              <a:rPr lang="en-GB" smtClean="0"/>
              <a:pPr/>
              <a:t>23/11/2014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E89BB-8CA4-4867-9110-C8973BFF266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A9A43-0930-4C1C-89F6-43A74A477F93}" type="datetimeFigureOut">
              <a:rPr lang="en-GB" smtClean="0"/>
              <a:pPr/>
              <a:t>23/11/2014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E89BB-8CA4-4867-9110-C8973BFF266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A9A43-0930-4C1C-89F6-43A74A477F93}" type="datetimeFigureOut">
              <a:rPr lang="en-GB" smtClean="0"/>
              <a:pPr/>
              <a:t>23/11/2014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E89BB-8CA4-4867-9110-C8973BFF266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A9A43-0930-4C1C-89F6-43A74A477F93}" type="datetimeFigureOut">
              <a:rPr lang="en-GB" smtClean="0"/>
              <a:pPr/>
              <a:t>23/11/2014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E89BB-8CA4-4867-9110-C8973BFF266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A9A43-0930-4C1C-89F6-43A74A477F93}" type="datetimeFigureOut">
              <a:rPr lang="en-GB" smtClean="0"/>
              <a:pPr/>
              <a:t>23/11/2014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E89BB-8CA4-4867-9110-C8973BFF266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Viking News – Super sentence activity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3886200"/>
            <a:ext cx="7128792" cy="1752600"/>
          </a:xfrm>
        </p:spPr>
        <p:txBody>
          <a:bodyPr>
            <a:normAutofit/>
          </a:bodyPr>
          <a:lstStyle/>
          <a:p>
            <a:r>
              <a:rPr lang="en-GB" dirty="0" smtClean="0"/>
              <a:t>LO – To identify key features of a newspaper article.</a:t>
            </a:r>
          </a:p>
          <a:p>
            <a:r>
              <a:rPr lang="en-GB" dirty="0" smtClean="0"/>
              <a:t>To improve and edit writing (levelling up)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35139" t="10828" r="32762" b="6485"/>
          <a:stretch>
            <a:fillRect/>
          </a:stretch>
        </p:blipFill>
        <p:spPr bwMode="auto">
          <a:xfrm>
            <a:off x="1619672" y="260648"/>
            <a:ext cx="5688632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85496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2700" dirty="0" smtClean="0"/>
              <a:t/>
            </a:r>
            <a:br>
              <a:rPr lang="en-GB" sz="2700" dirty="0" smtClean="0"/>
            </a:br>
            <a:r>
              <a:rPr lang="en-GB" sz="3100" dirty="0" smtClean="0"/>
              <a:t>Improving sentences</a:t>
            </a:r>
            <a:br>
              <a:rPr lang="en-GB" sz="3100" dirty="0" smtClean="0"/>
            </a:br>
            <a:r>
              <a:rPr lang="en-GB" sz="3100" dirty="0" smtClean="0"/>
              <a:t> </a:t>
            </a:r>
            <a:r>
              <a:rPr lang="en-GB" sz="3100" dirty="0" smtClean="0">
                <a:solidFill>
                  <a:srgbClr val="FF0000"/>
                </a:solidFill>
              </a:rPr>
              <a:t>Yesterday the Vikings landed in Ireland  on the hunt for treasure.</a:t>
            </a:r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268761"/>
            <a:ext cx="5482952" cy="439248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z="18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z="1800" dirty="0" smtClean="0"/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683568" y="1484784"/>
            <a:ext cx="5760640" cy="416592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Yesterday the blood thirsty Vikings landed in Ireland on their relentless hunt for treasure.</a:t>
            </a:r>
            <a:endParaRPr lang="en-GB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Yesterday the Vikings landed in Ireland like a horde of ants hunting for treasure.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Yesterday at precisely 12pm the Vikings landed in Ireland on the hunt for treasure.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6804248" y="1196752"/>
            <a:ext cx="1727200" cy="15113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Change the words (more </a:t>
            </a:r>
            <a:r>
              <a:rPr lang="en-GB" dirty="0" smtClean="0"/>
              <a:t>emotive</a:t>
            </a:r>
            <a:r>
              <a:rPr lang="en-GB" dirty="0"/>
              <a:t>) 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804248" y="2780928"/>
            <a:ext cx="1728787" cy="13684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Use a </a:t>
            </a:r>
            <a:r>
              <a:rPr lang="en-GB" dirty="0" smtClean="0"/>
              <a:t>smile or alliteration</a:t>
            </a:r>
            <a:endParaRPr lang="en-GB" dirty="0"/>
          </a:p>
        </p:txBody>
      </p:sp>
      <p:sp>
        <p:nvSpPr>
          <p:cNvPr id="15" name="Rounded Rectangle 14"/>
          <p:cNvSpPr/>
          <p:nvPr/>
        </p:nvSpPr>
        <p:spPr>
          <a:xfrm>
            <a:off x="6804248" y="4293096"/>
            <a:ext cx="1728788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Extend the sentence using one of the </a:t>
            </a:r>
            <a:r>
              <a:rPr lang="en-GB" dirty="0" err="1"/>
              <a:t>w’s</a:t>
            </a:r>
            <a:endParaRPr lang="en-GB" dirty="0"/>
          </a:p>
        </p:txBody>
      </p:sp>
      <p:sp>
        <p:nvSpPr>
          <p:cNvPr id="19" name="Rounded Rectangle 18"/>
          <p:cNvSpPr/>
          <p:nvPr/>
        </p:nvSpPr>
        <p:spPr>
          <a:xfrm>
            <a:off x="827584" y="5661248"/>
            <a:ext cx="8065591" cy="119675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dirty="0">
                <a:solidFill>
                  <a:srgbClr val="FF0000"/>
                </a:solidFill>
              </a:rPr>
              <a:t>Super Sentence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dirty="0" smtClean="0">
                <a:solidFill>
                  <a:schemeClr val="tx1"/>
                </a:solidFill>
              </a:rPr>
              <a:t>Yesterday at precisely 12pm, the blood thirsty Vikings landed in Ireland like a horde of ants, on the hunt for treasure.</a:t>
            </a:r>
            <a:endParaRPr lang="en-GB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9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85496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2700" dirty="0" smtClean="0"/>
              <a:t/>
            </a:r>
            <a:br>
              <a:rPr lang="en-GB" sz="2700" dirty="0" smtClean="0"/>
            </a:br>
            <a:r>
              <a:rPr lang="en-GB" sz="3100" dirty="0" smtClean="0"/>
              <a:t>Improving sentences</a:t>
            </a:r>
            <a:br>
              <a:rPr lang="en-GB" sz="3100" dirty="0" smtClean="0"/>
            </a:br>
            <a:r>
              <a:rPr lang="en-GB" sz="3100" dirty="0" smtClean="0"/>
              <a:t> </a:t>
            </a:r>
            <a:r>
              <a:rPr lang="en-GB" sz="3100" dirty="0" smtClean="0">
                <a:solidFill>
                  <a:srgbClr val="FF0000"/>
                </a:solidFill>
              </a:rPr>
              <a:t>Some villagers were frightened and tried to run away.</a:t>
            </a:r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268761"/>
            <a:ext cx="5482952" cy="439248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z="18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z="1800" dirty="0" smtClean="0"/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683568" y="1484784"/>
            <a:ext cx="5760640" cy="4165923"/>
          </a:xfrm>
        </p:spPr>
        <p:txBody>
          <a:bodyPr rtlCol="0">
            <a:normAutofit/>
          </a:bodyPr>
          <a:lstStyle/>
          <a:p>
            <a:pPr marL="514350" indent="-514350">
              <a:buNone/>
              <a:defRPr/>
            </a:pPr>
            <a:r>
              <a:rPr lang="en-GB" dirty="0" smtClean="0"/>
              <a:t>1.</a:t>
            </a:r>
          </a:p>
          <a:p>
            <a:pPr marL="514350" indent="-514350">
              <a:buNone/>
              <a:defRPr/>
            </a:pPr>
            <a:endParaRPr lang="en-GB" dirty="0"/>
          </a:p>
          <a:p>
            <a:pPr marL="514350" indent="-514350">
              <a:buNone/>
              <a:defRPr/>
            </a:pPr>
            <a:endParaRPr lang="en-GB" dirty="0" smtClean="0"/>
          </a:p>
          <a:p>
            <a:pPr marL="514350" indent="-514350">
              <a:buNone/>
              <a:defRPr/>
            </a:pPr>
            <a:r>
              <a:rPr lang="en-GB" dirty="0" smtClean="0"/>
              <a:t>2.</a:t>
            </a:r>
          </a:p>
          <a:p>
            <a:pPr marL="514350" indent="-514350">
              <a:buNone/>
              <a:defRPr/>
            </a:pPr>
            <a:endParaRPr lang="en-GB" dirty="0"/>
          </a:p>
          <a:p>
            <a:pPr marL="514350" indent="-514350">
              <a:buNone/>
              <a:defRPr/>
            </a:pPr>
            <a:endParaRPr lang="en-GB" dirty="0" smtClean="0"/>
          </a:p>
          <a:p>
            <a:pPr marL="514350" indent="-514350">
              <a:buNone/>
              <a:defRPr/>
            </a:pPr>
            <a:r>
              <a:rPr lang="en-GB" dirty="0" smtClean="0"/>
              <a:t>3.</a:t>
            </a:r>
            <a:endParaRPr lang="en-GB" dirty="0"/>
          </a:p>
        </p:txBody>
      </p:sp>
      <p:sp>
        <p:nvSpPr>
          <p:cNvPr id="10" name="Rounded Rectangle 9"/>
          <p:cNvSpPr/>
          <p:nvPr/>
        </p:nvSpPr>
        <p:spPr>
          <a:xfrm>
            <a:off x="6804248" y="1196752"/>
            <a:ext cx="1727200" cy="15113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Change the words (more </a:t>
            </a:r>
            <a:r>
              <a:rPr lang="en-GB" dirty="0" smtClean="0"/>
              <a:t>emotive</a:t>
            </a:r>
            <a:r>
              <a:rPr lang="en-GB" dirty="0"/>
              <a:t>) 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804248" y="2780928"/>
            <a:ext cx="1728787" cy="13684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Use a </a:t>
            </a:r>
            <a:r>
              <a:rPr lang="en-GB" dirty="0" smtClean="0"/>
              <a:t>smile or alliteration</a:t>
            </a:r>
            <a:endParaRPr lang="en-GB" dirty="0"/>
          </a:p>
        </p:txBody>
      </p:sp>
      <p:sp>
        <p:nvSpPr>
          <p:cNvPr id="15" name="Rounded Rectangle 14"/>
          <p:cNvSpPr/>
          <p:nvPr/>
        </p:nvSpPr>
        <p:spPr>
          <a:xfrm>
            <a:off x="6804248" y="4293096"/>
            <a:ext cx="1728788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Extend the sentence using one of the </a:t>
            </a:r>
            <a:r>
              <a:rPr lang="en-GB" dirty="0" err="1"/>
              <a:t>w’s</a:t>
            </a:r>
            <a:endParaRPr lang="en-GB" dirty="0"/>
          </a:p>
        </p:txBody>
      </p:sp>
      <p:sp>
        <p:nvSpPr>
          <p:cNvPr id="19" name="Rounded Rectangle 18"/>
          <p:cNvSpPr/>
          <p:nvPr/>
        </p:nvSpPr>
        <p:spPr>
          <a:xfrm>
            <a:off x="827584" y="5661248"/>
            <a:ext cx="8065591" cy="119675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dirty="0">
                <a:solidFill>
                  <a:srgbClr val="FF0000"/>
                </a:solidFill>
              </a:rPr>
              <a:t>Super Sentence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smtClean="0">
                <a:solidFill>
                  <a:schemeClr val="tx1"/>
                </a:solidFill>
              </a:rPr>
              <a:t>                              </a:t>
            </a:r>
            <a:endParaRPr lang="en-GB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146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Viking News – Super sentence activity </vt:lpstr>
      <vt:lpstr>Slide 2</vt:lpstr>
      <vt:lpstr> Improving sentences  Yesterday the Vikings landed in Ireland  on the hunt for treasure.  </vt:lpstr>
      <vt:lpstr> Improving sentences  Some villagers were frightened and tried to run away.  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Viking News</dc:title>
  <dc:creator>BCharnley</dc:creator>
  <cp:lastModifiedBy>BCharnley</cp:lastModifiedBy>
  <cp:revision>3</cp:revision>
  <dcterms:created xsi:type="dcterms:W3CDTF">2014-09-24T11:01:04Z</dcterms:created>
  <dcterms:modified xsi:type="dcterms:W3CDTF">2014-11-23T17:23:30Z</dcterms:modified>
</cp:coreProperties>
</file>